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6"/>
  </p:normalViewPr>
  <p:slideViewPr>
    <p:cSldViewPr snapToGrid="0">
      <p:cViewPr>
        <p:scale>
          <a:sx n="100" d="100"/>
          <a:sy n="100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D0D6C-33BA-15A6-6B19-52E933CFB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FDBA94-24C2-A9F5-BF5A-60F40C941E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6F882-1E83-B0DE-A233-DB67D3EC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04F9-548C-77B0-EB3D-968DC9B6C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0FCB7-55EE-35C2-62DC-BF43DEE0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015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CC1C1-5E8F-A2EC-E22B-137B7C4DA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B4992-2B29-BE16-D9FA-1C70878E3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32EAB-4317-CE3A-3AAC-5F4480470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28C24-0F5A-8B6F-639B-EFA159A79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CC78A-BDA4-A96D-2184-C5874124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0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CD5112-B690-B8DC-377B-C365A2B8B4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833A5-A093-FBF4-E0D6-4A591AA78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502B5-2B72-BB2F-E2F6-8FB2644E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B07DE-8397-D699-B1E4-1E47EB48D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53D29-CC06-7871-BE20-9199DBDFA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153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7CF1-3B75-CB92-A94B-7722DA04E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A63C1-07A1-44B1-365F-CF67ECBD9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7655F-B83A-BDF8-194A-3EBB1AB6D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F570F-7D54-32FD-C2D0-F614B08E6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244C2-0BC2-F5C4-180F-5B35ACAD2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46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F35C-CB05-3F95-463B-843F6CE69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685F5-D6DB-18E7-A717-5E69E1565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7D723-AE2D-3D86-9696-5452E4839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A4D1F-4BE5-4665-9862-3564C24E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E7633-0145-7CC7-4803-2AFC670BA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858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89EA-1850-2241-7048-A0B606907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904D6-F36F-D00F-6CE1-FAF3757268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722EB7-6F60-E636-4977-1F5FDE770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82BF75-15B0-FA2E-827C-F1A3B0C67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12E11-DE66-5657-5D28-94F1D7F95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2CC72-0463-2948-CB84-22408E30B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128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C4C76-CBDD-DE14-92FF-73611125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20AF1-5181-1FD5-222D-F942B59AD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C8C11F-214B-9D24-548A-381224C90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4FE288-AA0E-A6EE-CF87-4357ECD01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BF7010-7E73-3937-9326-C5C2558AF6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EE0D1D-13BA-C57B-E285-33B9CF81E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8B185E-CCD3-4216-DAC1-46D0F6903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105B0D-E172-4521-2D23-3E720572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64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07E6C-75DB-03CC-C040-F83CD6C31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E6BFED-8995-F6B1-9BEB-602C0A90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FAB62-C825-65B2-752C-DF0F22525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45B49-FC93-FAAD-0A60-271E4CABC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632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58E200-1275-8D2F-C0FD-79FDE13B7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C1444F-9ECD-095F-E22A-842040885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827589-942C-3E06-8A84-018B124C5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481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3DD88-BE55-A38D-D18E-791F6DC84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05A3D-DD92-70C9-318A-FEAD0B683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CE745-E577-A346-A147-F05321DB3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802D6-5F67-CBF5-F7A8-899C0AF19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3E626-A2B5-1821-72FF-30FF5F4D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93695-2329-00B9-8CA4-D507E814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5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29101-E2FE-802C-8CC7-6503C0F0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F2E204-B24A-D941-B7F2-9C1B4DC5BF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35151-2764-9C4D-1634-E2B0D9521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FB60A-B8F4-B6EC-EABE-632463093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78BA5-D985-E938-09EF-B60CFD6E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CABAA-30B6-896E-F463-CA2BF7310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5019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1DB9A7-A5CC-A63E-E7A9-44839ED7B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C5DA8-B76F-1558-DBBD-D992CB28C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358A8-CEEF-FC71-3D8B-AA6AF4A6E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76137-4F54-164F-B634-3C800939FF57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EE1C1-4D27-4AF7-0354-3588C1870F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15DFF-098E-9FE1-E93D-C58AFF5EC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98995-FD52-8E43-858F-64834659C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6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DABE306-B9E0-F16B-F609-B1D905F7487E}"/>
              </a:ext>
            </a:extLst>
          </p:cNvPr>
          <p:cNvGrpSpPr/>
          <p:nvPr/>
        </p:nvGrpSpPr>
        <p:grpSpPr>
          <a:xfrm>
            <a:off x="3823922" y="0"/>
            <a:ext cx="4506243" cy="6698348"/>
            <a:chOff x="4457700" y="127303"/>
            <a:chExt cx="4317998" cy="642559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E8A9FDA-C106-E143-A604-EBD58DBF7F2C}"/>
                </a:ext>
              </a:extLst>
            </p:cNvPr>
            <p:cNvGrpSpPr/>
            <p:nvPr/>
          </p:nvGrpSpPr>
          <p:grpSpPr>
            <a:xfrm>
              <a:off x="4457700" y="127303"/>
              <a:ext cx="4317998" cy="6425593"/>
              <a:chOff x="4457700" y="127303"/>
              <a:chExt cx="4317998" cy="6425593"/>
            </a:xfrm>
          </p:grpSpPr>
          <p:pic>
            <p:nvPicPr>
              <p:cNvPr id="7" name="Picture 6" descr="A diagram of a hand&#10;&#10;Description automatically generated">
                <a:extLst>
                  <a:ext uri="{FF2B5EF4-FFF2-40B4-BE49-F238E27FC236}">
                    <a16:creationId xmlns:a16="http://schemas.microsoft.com/office/drawing/2014/main" id="{23C3C3BE-05EE-1283-9D5F-2D4D1661F1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457700" y="127303"/>
                <a:ext cx="4317998" cy="6425593"/>
              </a:xfrm>
              <a:prstGeom prst="rect">
                <a:avLst/>
              </a:prstGeom>
            </p:spPr>
          </p:pic>
          <p:pic>
            <p:nvPicPr>
              <p:cNvPr id="15" name="Picture 14" descr="A diagram of a hand&#10;&#10;Description automatically generated">
                <a:extLst>
                  <a:ext uri="{FF2B5EF4-FFF2-40B4-BE49-F238E27FC236}">
                    <a16:creationId xmlns:a16="http://schemas.microsoft.com/office/drawing/2014/main" id="{4D40B7F8-E25B-88CD-F188-ECBE2FD89F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3704" t="9284" r="30708" b="82973"/>
              <a:stretch/>
            </p:blipFill>
            <p:spPr>
              <a:xfrm>
                <a:off x="4760191" y="763153"/>
                <a:ext cx="673100" cy="497610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DB6F935-CE1E-BCD4-5F0E-9977EF5EE1A1}"/>
                  </a:ext>
                </a:extLst>
              </p:cNvPr>
              <p:cNvSpPr/>
              <p:nvPr/>
            </p:nvSpPr>
            <p:spPr>
              <a:xfrm>
                <a:off x="6794767" y="741484"/>
                <a:ext cx="658091" cy="497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1D23779-4D3C-F31C-C547-54D3E093EA5F}"/>
                </a:ext>
              </a:extLst>
            </p:cNvPr>
            <p:cNvSpPr/>
            <p:nvPr/>
          </p:nvSpPr>
          <p:spPr>
            <a:xfrm>
              <a:off x="5766954" y="2550389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B6AC430-99DB-5F36-B175-0719F3DE491A}"/>
                </a:ext>
              </a:extLst>
            </p:cNvPr>
            <p:cNvSpPr/>
            <p:nvPr/>
          </p:nvSpPr>
          <p:spPr>
            <a:xfrm>
              <a:off x="7789718" y="2536533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0AE2BB8-79F3-F1AD-C960-AC1B19B3395C}"/>
                </a:ext>
              </a:extLst>
            </p:cNvPr>
            <p:cNvSpPr/>
            <p:nvPr/>
          </p:nvSpPr>
          <p:spPr>
            <a:xfrm>
              <a:off x="5766954" y="5405852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0B147F0-E451-857E-5F5F-E1A5D4A27DCC}"/>
                </a:ext>
              </a:extLst>
            </p:cNvPr>
            <p:cNvSpPr/>
            <p:nvPr/>
          </p:nvSpPr>
          <p:spPr>
            <a:xfrm>
              <a:off x="7789718" y="5405852"/>
              <a:ext cx="869373" cy="864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BE3D97-74F7-9A7C-BB47-AA398A733CF6}"/>
              </a:ext>
            </a:extLst>
          </p:cNvPr>
          <p:cNvGrpSpPr/>
          <p:nvPr/>
        </p:nvGrpSpPr>
        <p:grpSpPr>
          <a:xfrm>
            <a:off x="1665478" y="197752"/>
            <a:ext cx="1793536" cy="2861115"/>
            <a:chOff x="2097900" y="971550"/>
            <a:chExt cx="2283600" cy="3587750"/>
          </a:xfrm>
        </p:grpSpPr>
        <p:pic>
          <p:nvPicPr>
            <p:cNvPr id="5" name="Picture 4" descr="A diagram of a hand&#10;&#10;Description automatically generated">
              <a:extLst>
                <a:ext uri="{FF2B5EF4-FFF2-40B4-BE49-F238E27FC236}">
                  <a16:creationId xmlns:a16="http://schemas.microsoft.com/office/drawing/2014/main" id="{A133CA20-98BE-1A8C-C4C9-7D81D56F21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8282" b="16297"/>
            <a:stretch/>
          </p:blipFill>
          <p:spPr>
            <a:xfrm>
              <a:off x="2097900" y="971550"/>
              <a:ext cx="2283600" cy="358775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AF74218-559E-2C45-A3D7-7DA550545225}"/>
                </a:ext>
              </a:extLst>
            </p:cNvPr>
            <p:cNvGrpSpPr/>
            <p:nvPr/>
          </p:nvGrpSpPr>
          <p:grpSpPr>
            <a:xfrm>
              <a:off x="3430620" y="1887166"/>
              <a:ext cx="481925" cy="538264"/>
              <a:chOff x="3430620" y="1887166"/>
              <a:chExt cx="481925" cy="538264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F74BB89-ED84-04C0-2DE6-E89CC98549F7}"/>
                  </a:ext>
                </a:extLst>
              </p:cNvPr>
              <p:cNvSpPr/>
              <p:nvPr/>
            </p:nvSpPr>
            <p:spPr>
              <a:xfrm>
                <a:off x="3443591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ACD3C86-0466-5AD9-8124-54044BA750FF}"/>
                  </a:ext>
                </a:extLst>
              </p:cNvPr>
              <p:cNvSpPr/>
              <p:nvPr/>
            </p:nvSpPr>
            <p:spPr>
              <a:xfrm>
                <a:off x="3730962" y="1887166"/>
                <a:ext cx="181583" cy="1880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25285FA-1709-8ED2-69B0-0796F6A93403}"/>
                  </a:ext>
                </a:extLst>
              </p:cNvPr>
              <p:cNvSpPr/>
              <p:nvPr/>
            </p:nvSpPr>
            <p:spPr>
              <a:xfrm>
                <a:off x="3683540" y="2250332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8595551-8248-27EC-9FCC-250133B73E29}"/>
                  </a:ext>
                </a:extLst>
              </p:cNvPr>
              <p:cNvSpPr/>
              <p:nvPr/>
            </p:nvSpPr>
            <p:spPr>
              <a:xfrm>
                <a:off x="3430620" y="2230877"/>
                <a:ext cx="181583" cy="17509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D8CB78C-FD1F-E401-C1DE-20A08A280F10}"/>
              </a:ext>
            </a:extLst>
          </p:cNvPr>
          <p:cNvSpPr txBox="1"/>
          <p:nvPr/>
        </p:nvSpPr>
        <p:spPr>
          <a:xfrm>
            <a:off x="1288720" y="-1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F08017-1B99-B8C2-0784-40EEE90C7649}"/>
              </a:ext>
            </a:extLst>
          </p:cNvPr>
          <p:cNvSpPr txBox="1"/>
          <p:nvPr/>
        </p:nvSpPr>
        <p:spPr>
          <a:xfrm>
            <a:off x="3593404" y="0"/>
            <a:ext cx="31771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B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75F38E2-0530-0A34-F04C-5D07A4631F78}"/>
              </a:ext>
            </a:extLst>
          </p:cNvPr>
          <p:cNvGrpSpPr/>
          <p:nvPr/>
        </p:nvGrpSpPr>
        <p:grpSpPr>
          <a:xfrm>
            <a:off x="1689261" y="3223000"/>
            <a:ext cx="1679775" cy="1040531"/>
            <a:chOff x="1235611" y="4332850"/>
            <a:chExt cx="1817078" cy="111134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39D99F5-61F7-4971-7394-0D3433B9A937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98F09A6-82FE-465D-269C-718093E7A33F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cold does it feel?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EA5135E-E831-B388-3A0B-27124F59409E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94ED507-DAF9-B45F-5228-8610FFDD56C6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208824-5D6D-4B16-0471-22C242B6D8FD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5E9E751-D37E-49D5-7223-159F64E7758F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53E69EB-D377-C2FC-E2FA-409EF3154200}"/>
              </a:ext>
            </a:extLst>
          </p:cNvPr>
          <p:cNvGrpSpPr/>
          <p:nvPr/>
        </p:nvGrpSpPr>
        <p:grpSpPr>
          <a:xfrm>
            <a:off x="1678177" y="4412320"/>
            <a:ext cx="1679775" cy="1040531"/>
            <a:chOff x="1235611" y="4332850"/>
            <a:chExt cx="1817078" cy="1111348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8168C02-3983-F6A1-0541-F464558E558D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CCA837A-99A0-DB3A-0DC3-01587D272D5D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49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warm does it feel?</a:t>
              </a: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05E1141-D61C-8838-F904-17E63F43B036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DC4104D-9B6F-755F-4298-B524ECD54C7E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75B7FE4-0212-0FD3-C490-E48914D7337D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62B6E3D-9A66-68C5-BAB1-7DA23559443F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0658DB9-F1C2-ECBD-DFE4-508107B9FB2E}"/>
              </a:ext>
            </a:extLst>
          </p:cNvPr>
          <p:cNvGrpSpPr/>
          <p:nvPr/>
        </p:nvGrpSpPr>
        <p:grpSpPr>
          <a:xfrm>
            <a:off x="1678177" y="5601640"/>
            <a:ext cx="1679775" cy="1040531"/>
            <a:chOff x="1235611" y="4332850"/>
            <a:chExt cx="1817078" cy="1111348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0379B68-99C7-C254-23D4-5543DAA30B27}"/>
                </a:ext>
              </a:extLst>
            </p:cNvPr>
            <p:cNvSpPr/>
            <p:nvPr/>
          </p:nvSpPr>
          <p:spPr>
            <a:xfrm>
              <a:off x="1235611" y="4332850"/>
              <a:ext cx="1817078" cy="111134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FBE5A1-8D4A-A7A4-97E8-C68B3DAA153F}"/>
                </a:ext>
              </a:extLst>
            </p:cNvPr>
            <p:cNvSpPr txBox="1"/>
            <p:nvPr/>
          </p:nvSpPr>
          <p:spPr>
            <a:xfrm>
              <a:off x="1372509" y="4452538"/>
              <a:ext cx="1588457" cy="49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How much is it burning?</a:t>
              </a: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EAC9F52-EEC8-C44C-3154-ECF844F2ABC7}"/>
                </a:ext>
              </a:extLst>
            </p:cNvPr>
            <p:cNvCxnSpPr>
              <a:cxnSpLocks/>
            </p:cNvCxnSpPr>
            <p:nvPr/>
          </p:nvCxnSpPr>
          <p:spPr>
            <a:xfrm>
              <a:off x="1477525" y="5001904"/>
              <a:ext cx="127606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9BCA170-320D-A646-64C2-1B8E1050D80D}"/>
                </a:ext>
              </a:extLst>
            </p:cNvPr>
            <p:cNvCxnSpPr/>
            <p:nvPr/>
          </p:nvCxnSpPr>
          <p:spPr>
            <a:xfrm>
              <a:off x="1876567" y="4947313"/>
              <a:ext cx="0" cy="109183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7DFFBA5-26CC-B697-670B-B3B7AA17C640}"/>
                </a:ext>
              </a:extLst>
            </p:cNvPr>
            <p:cNvSpPr txBox="1"/>
            <p:nvPr/>
          </p:nvSpPr>
          <p:spPr>
            <a:xfrm>
              <a:off x="1352448" y="4997877"/>
              <a:ext cx="2250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0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8BD7652-1F5F-607C-8007-7187730EFA96}"/>
                </a:ext>
              </a:extLst>
            </p:cNvPr>
            <p:cNvSpPr txBox="1"/>
            <p:nvPr/>
          </p:nvSpPr>
          <p:spPr>
            <a:xfrm>
              <a:off x="2605906" y="4996684"/>
              <a:ext cx="446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100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3E796F61-6D08-C37D-0967-A526648DB143}"/>
              </a:ext>
            </a:extLst>
          </p:cNvPr>
          <p:cNvSpPr txBox="1"/>
          <p:nvPr/>
        </p:nvSpPr>
        <p:spPr>
          <a:xfrm>
            <a:off x="1299940" y="3156813"/>
            <a:ext cx="31451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9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373972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27</Words>
  <Application>Microsoft Macintosh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Mitchell</dc:creator>
  <cp:lastModifiedBy>Alex Mitchell</cp:lastModifiedBy>
  <cp:revision>5</cp:revision>
  <dcterms:created xsi:type="dcterms:W3CDTF">2023-08-08T11:42:58Z</dcterms:created>
  <dcterms:modified xsi:type="dcterms:W3CDTF">2023-08-08T16:40:13Z</dcterms:modified>
</cp:coreProperties>
</file>

<file path=docProps/thumbnail.jpeg>
</file>